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56" r:id="rId6"/>
    <p:sldId id="257" r:id="rId7"/>
    <p:sldId id="259" r:id="rId8"/>
    <p:sldId id="258" r:id="rId9"/>
    <p:sldId id="260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AA2C6-53D3-BF58-1740-8452A6DA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82ADB-8474-E325-6470-A54DBDA30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EAAC5-33AA-1428-0EC8-566A127E6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1B8-E85C-4ED9-85B4-8AB589D2479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51B17-8E9C-65E1-A2BA-4F1B7967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06C2A-5EA3-14D6-7BF9-9ABE40E6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A22-9D0F-4A93-A4D9-E7054BDE8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52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0B52F-CCEB-7868-33EB-08B9C6E41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175A3-E83A-4088-EFD6-ADCE717DD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765EA-2AF7-AA34-36D7-60978857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1B8-E85C-4ED9-85B4-8AB589D2479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4B613-38B3-ECDE-9509-47B059B8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9398F-5976-11D1-8DAC-30E662C0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A22-9D0F-4A93-A4D9-E7054BDE8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1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34F609-4733-F192-E98D-515ABDCEDF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3AB18-0B8E-D400-DA59-B9751D066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117CA-0E68-1952-96FD-EEDC967A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1B8-E85C-4ED9-85B4-8AB589D2479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C77DC-AA0F-AAD0-6BD2-D9272A6E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6CA9D-A3F7-118A-73CE-6AC172F9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A22-9D0F-4A93-A4D9-E7054BDE8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75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E952D-9A78-F054-409C-25C0FFD1C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1A70F-C429-09F1-2B8E-278916585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F3801-8466-3BA5-4077-2A958B1F8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3694-EE02-5E4A-8867-FA427BEE84D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B566F-D49C-5251-BACB-5EC075CB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D5C03-977D-007B-4432-E2408AFAB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8865-1839-4643-88FD-6A788DEA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3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F193-EDE4-4ECC-9326-878800B36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8831-9826-986C-EE38-22DD8159F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08A8-41F8-1E38-FB65-2A89380B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1B8-E85C-4ED9-85B4-8AB589D2479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8A51-5BF8-9F7D-4B6C-BB5907C5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7285C-7180-3A45-C1C3-FE172C26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A22-9D0F-4A93-A4D9-E7054BDE8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80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22959-6D5A-81A3-5670-0DB35C6A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BEE33-9DBA-BC8A-BDE6-7E8D0C121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2A5AE-BD6E-7F13-B144-C482F929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1B8-E85C-4ED9-85B4-8AB589D2479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D6C82-334F-6217-6307-ADBCF769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BA1AB-2567-BF0F-18A3-23505AAF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A22-9D0F-4A93-A4D9-E7054BDE8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8D82-6002-D1C3-E856-E2AD3764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276C1-05E4-B2B1-B56B-CCE32AF61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9F947-E5B0-8274-1CF5-C17FC621B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AA0DA-9892-485D-5D3C-2C31E608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1B8-E85C-4ED9-85B4-8AB589D2479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0E0D1-80EF-F7EA-A623-55627F96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D5ACE-3564-A1E0-BBAD-BD921FEB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A22-9D0F-4A93-A4D9-E7054BDE8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3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4C67D-9F4E-E4A7-37B6-D953AE2E4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637D8-9A3B-F245-B124-263943865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A20D3-CF0E-7CD3-0F81-BCBFE912C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774B5-867F-A2B2-D279-C85EA5987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C243E4-B167-7CC9-781E-43078896E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7C6070-E08E-7128-963A-AC15506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1B8-E85C-4ED9-85B4-8AB589D2479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671F5-FA61-F026-232D-D34CD092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AEEA91-346F-AD7F-C8BC-943820D7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A22-9D0F-4A93-A4D9-E7054BDE8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1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C168-807C-DFCC-C1A4-01859EA8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0A3C7-13A6-F80D-A2D7-3276A6EAB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1B8-E85C-4ED9-85B4-8AB589D2479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09EED-B5E3-74F8-DE0B-746B764C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A47DC-FA32-44AA-6AC4-C2EC9B52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A22-9D0F-4A93-A4D9-E7054BDE8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56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553954-ACF4-2817-6D83-C748AC19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1B8-E85C-4ED9-85B4-8AB589D2479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7F6AB-C832-4AA7-72BA-5940999D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0DB8B-9CAF-6A48-EE75-1B16BADF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A22-9D0F-4A93-A4D9-E7054BDE8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8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77B9-34B0-4899-B2F4-294215CE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6F7BF-C476-B9AA-E512-B8A6001D2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73282-5860-7744-1E40-3DB29ACEA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858A4-C94E-7C80-A8F1-9A14E994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1B8-E85C-4ED9-85B4-8AB589D2479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D3C47-F2F7-E46A-7CA6-EFBC6C6F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7963-C593-F2D7-3D25-35B72BF9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A22-9D0F-4A93-A4D9-E7054BDE8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9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55E14-E256-1D7F-FBC9-0BD94E27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1D05E-6689-CC93-EFE9-B1075216B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AF8FB-CA36-247D-16B5-03AEDDFBE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C3F45-5F14-2402-9B89-35DC672C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7B1B8-E85C-4ED9-85B4-8AB589D2479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51156-A04C-0E83-E47A-4F19222E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2DF39-E7E5-E12C-458A-69382D7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FA22-9D0F-4A93-A4D9-E7054BDE8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9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29051-0CB6-7495-7753-301A227F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5055B-EA10-255D-2A6B-73D3CEB5B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A65CB-9CC2-93DB-FABF-9E34E81B8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C7B1B8-E85C-4ED9-85B4-8AB589D2479F}" type="datetimeFigureOut">
              <a:rPr lang="en-GB" smtClean="0"/>
              <a:t>17/01/2025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A6569-59B7-041F-3C17-B6FC3A5DD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16ACA-9B3C-8051-B10B-C3335AF36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9AFA22-9D0F-4A93-A4D9-E7054BDE8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5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927BC4-EEE4-BF26-353D-ED0D2A46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E389-3FD7-AEDF-0F9A-652A49C0E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74EC2-8C91-FF3E-824B-FD2400621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EC3694-EE02-5E4A-8867-FA427BEE84DC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A5D95-3628-5648-B51B-6BCCD1CCE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62218-5020-5772-8510-795FEB9AF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4C8865-1839-4643-88FD-6A788DEAE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9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otary Club Locator - Apps on Google Play">
            <a:extLst>
              <a:ext uri="{FF2B5EF4-FFF2-40B4-BE49-F238E27FC236}">
                <a16:creationId xmlns:a16="http://schemas.microsoft.com/office/drawing/2014/main" id="{F477ECE7-4F3D-AC39-269A-8EF64203B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7" r="17776"/>
          <a:stretch/>
        </p:blipFill>
        <p:spPr bwMode="auto"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s may contain: two hands reaching for each other over water">
            <a:extLst>
              <a:ext uri="{FF2B5EF4-FFF2-40B4-BE49-F238E27FC236}">
                <a16:creationId xmlns:a16="http://schemas.microsoft.com/office/drawing/2014/main" id="{19757250-263E-84D3-35FB-C8602F4D3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2"/>
          <a:stretch/>
        </p:blipFill>
        <p:spPr bwMode="auto"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4" name="Freeform: Shape 1043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6" name="Freeform: Shape 1045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384D6-0B57-B788-F39F-BA38F62A9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3" y="790276"/>
            <a:ext cx="3430958" cy="3617745"/>
          </a:xfrm>
        </p:spPr>
        <p:txBody>
          <a:bodyPr anchor="b">
            <a:noAutofit/>
          </a:bodyPr>
          <a:lstStyle/>
          <a:p>
            <a:pPr algn="l"/>
            <a:r>
              <a:rPr lang="en-GB" sz="4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Rotary Young Artist/ </a:t>
            </a:r>
            <a:r>
              <a:rPr lang="en-GB" sz="44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Photograpy</a:t>
            </a:r>
            <a:r>
              <a:rPr lang="en-GB" sz="4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Competition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364F7-9E35-C3CF-A981-18A57F036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1" y="4769996"/>
            <a:ext cx="3430959" cy="133493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Wonderful Water Theme</a:t>
            </a:r>
          </a:p>
          <a:p>
            <a:pPr algn="l"/>
            <a:r>
              <a:rPr lang="en-GB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Deadline 31</a:t>
            </a:r>
            <a:r>
              <a:rPr lang="en-GB" sz="3200" baseline="300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</a:t>
            </a:r>
            <a:r>
              <a:rPr lang="en-GB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January 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77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351E182-32A4-A03B-3841-489D37249918}"/>
              </a:ext>
            </a:extLst>
          </p:cNvPr>
          <p:cNvSpPr/>
          <p:nvPr/>
        </p:nvSpPr>
        <p:spPr>
          <a:xfrm>
            <a:off x="6508043" y="1651618"/>
            <a:ext cx="5407377" cy="2542188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You are successful if you have created an original art work with a clear link to the theme of ‘wonderful water’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1EDD5A-E2FF-95C7-8D51-9139CF0BFFE1}"/>
              </a:ext>
            </a:extLst>
          </p:cNvPr>
          <p:cNvSpPr/>
          <p:nvPr/>
        </p:nvSpPr>
        <p:spPr>
          <a:xfrm>
            <a:off x="276579" y="1606447"/>
            <a:ext cx="5407377" cy="2542187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 have learned to motivate myself to create an expressive composition based on personal choice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261419-8672-2E94-BF4E-3099EBF1FCB3}"/>
              </a:ext>
            </a:extLst>
          </p:cNvPr>
          <p:cNvSpPr/>
          <p:nvPr/>
        </p:nvSpPr>
        <p:spPr>
          <a:xfrm>
            <a:off x="276579" y="4238978"/>
            <a:ext cx="11638842" cy="2192643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Starter Task: Think of as many different things as you can that have some connection to water – create a mind map 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DF75E-A7AB-1A6E-93F2-CECB2E08BCEC}"/>
              </a:ext>
            </a:extLst>
          </p:cNvPr>
          <p:cNvSpPr txBox="1"/>
          <p:nvPr/>
        </p:nvSpPr>
        <p:spPr>
          <a:xfrm>
            <a:off x="276579" y="291569"/>
            <a:ext cx="430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LEARNING INTENTION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ADD938-E6EC-6B19-199A-FC645766B962}"/>
              </a:ext>
            </a:extLst>
          </p:cNvPr>
          <p:cNvSpPr txBox="1"/>
          <p:nvPr/>
        </p:nvSpPr>
        <p:spPr>
          <a:xfrm>
            <a:off x="7609725" y="291569"/>
            <a:ext cx="4305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SUCCESS CRITERIA</a:t>
            </a:r>
          </a:p>
        </p:txBody>
      </p:sp>
      <p:pic>
        <p:nvPicPr>
          <p:cNvPr id="5" name="Picture 4" descr="A heart shaped diagram with text&#10;&#10;Description automatically generated">
            <a:extLst>
              <a:ext uri="{FF2B5EF4-FFF2-40B4-BE49-F238E27FC236}">
                <a16:creationId xmlns:a16="http://schemas.microsoft.com/office/drawing/2014/main" id="{C5B02A6E-2D3F-E02C-B2EE-2F060BB34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95" y="-153561"/>
            <a:ext cx="2396210" cy="21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6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55070F-969F-3DEF-12F4-02DE3B8CF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Inspiration Should be ‘Wonderful Water’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A83BC-E811-E476-BD5F-3F6BCD00D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Complete a mind map with two others naming everything you can think of that has some connection to water</a:t>
            </a:r>
          </a:p>
          <a:p>
            <a:r>
              <a:rPr lang="en-US" sz="2000" dirty="0"/>
              <a:t>Use your phone/computer to google the theme ‘wonderful water’ – do a rough sketch of your idea in your sketchbook</a:t>
            </a:r>
          </a:p>
          <a:p>
            <a:r>
              <a:rPr lang="en-US" sz="2000" dirty="0"/>
              <a:t>On a separate piece of paper, work up your idea. </a:t>
            </a:r>
          </a:p>
        </p:txBody>
      </p:sp>
      <p:pic>
        <p:nvPicPr>
          <p:cNvPr id="2050" name="Picture 2" descr="This may contain: a painting of a man swimming in the ocean with his head above water's surface">
            <a:extLst>
              <a:ext uri="{FF2B5EF4-FFF2-40B4-BE49-F238E27FC236}">
                <a16:creationId xmlns:a16="http://schemas.microsoft.com/office/drawing/2014/main" id="{C07CFDFB-EF4B-82C0-697A-45681FAD37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817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3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2" name="Rectangle 3101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This may contain: a person in red boots jumping into the water">
            <a:extLst>
              <a:ext uri="{FF2B5EF4-FFF2-40B4-BE49-F238E27FC236}">
                <a16:creationId xmlns:a16="http://schemas.microsoft.com/office/drawing/2014/main" id="{2DDDA50A-C250-A6AE-5EB8-30A05F4B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11693" b="1"/>
          <a:stretch/>
        </p:blipFill>
        <p:spPr bwMode="auto">
          <a:xfrm>
            <a:off x="1" y="1"/>
            <a:ext cx="4038603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is may contain: a drawing of a woman holding an umbrella while standing in the rain with others behind her">
            <a:extLst>
              <a:ext uri="{FF2B5EF4-FFF2-40B4-BE49-F238E27FC236}">
                <a16:creationId xmlns:a16="http://schemas.microsoft.com/office/drawing/2014/main" id="{AA1A66DF-694F-5F3D-643B-7E0D866F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" r="2" b="8961"/>
          <a:stretch/>
        </p:blipFill>
        <p:spPr bwMode="auto">
          <a:xfrm>
            <a:off x="4038600" y="1"/>
            <a:ext cx="4076700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tory Pin image">
            <a:extLst>
              <a:ext uri="{FF2B5EF4-FFF2-40B4-BE49-F238E27FC236}">
                <a16:creationId xmlns:a16="http://schemas.microsoft.com/office/drawing/2014/main" id="{1D1F0560-60FB-8B90-5378-992FE69D3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3" r="8589" b="1"/>
          <a:stretch/>
        </p:blipFill>
        <p:spPr bwMode="auto">
          <a:xfrm>
            <a:off x="8115292" y="1"/>
            <a:ext cx="4076700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4" name="Rectangle 3103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6" name="Rectangle 3105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8" name="Rectangle 3107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0" name="Rectangle 3109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2" name="Rectangle 3111">
            <a:extLst>
              <a:ext uri="{FF2B5EF4-FFF2-40B4-BE49-F238E27FC236}">
                <a16:creationId xmlns:a16="http://schemas.microsoft.com/office/drawing/2014/main" id="{5717D090-7948-433A-AED2-EA1A98E6F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14" name="Rectangle 3113">
            <a:extLst>
              <a:ext uri="{FF2B5EF4-FFF2-40B4-BE49-F238E27FC236}">
                <a16:creationId xmlns:a16="http://schemas.microsoft.com/office/drawing/2014/main" id="{D618C3E8-8260-4E23-8BA1-C2C3E80BE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4379E-247E-D686-14B5-4CFA7771B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5588000"/>
            <a:ext cx="8549795" cy="920590"/>
          </a:xfrm>
        </p:spPr>
        <p:txBody>
          <a:bodyPr anchor="ctr">
            <a:normAutofit/>
          </a:bodyPr>
          <a:lstStyle/>
          <a:p>
            <a:pPr algn="l"/>
            <a:r>
              <a:rPr lang="en-GB" sz="3400" dirty="0">
                <a:solidFill>
                  <a:srgbClr val="FFFFFF"/>
                </a:solidFill>
              </a:rPr>
              <a:t>You can get inspiration  from photos or paintings</a:t>
            </a:r>
          </a:p>
        </p:txBody>
      </p:sp>
    </p:spTree>
    <p:extLst>
      <p:ext uri="{BB962C8B-B14F-4D97-AF65-F5344CB8AC3E}">
        <p14:creationId xmlns:p14="http://schemas.microsoft.com/office/powerpoint/2010/main" val="39387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7E734232-46A8-4884-9A59-B7E3BA4BC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is may contain: water being poured into a glass with ice cubes in it">
            <a:extLst>
              <a:ext uri="{FF2B5EF4-FFF2-40B4-BE49-F238E27FC236}">
                <a16:creationId xmlns:a16="http://schemas.microsoft.com/office/drawing/2014/main" id="{951E9AEE-37B6-CF94-9047-0C827EF20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2" r="2" b="2"/>
          <a:stretch/>
        </p:blipFill>
        <p:spPr bwMode="auto">
          <a:xfrm>
            <a:off x="1" y="1"/>
            <a:ext cx="4038603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ousel image 0">
            <a:extLst>
              <a:ext uri="{FF2B5EF4-FFF2-40B4-BE49-F238E27FC236}">
                <a16:creationId xmlns:a16="http://schemas.microsoft.com/office/drawing/2014/main" id="{482C3C46-9175-21F8-4DFA-5E0FBD582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" r="5483" b="1"/>
          <a:stretch/>
        </p:blipFill>
        <p:spPr bwMode="auto">
          <a:xfrm>
            <a:off x="4038600" y="1"/>
            <a:ext cx="4076700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is may contain: a pool with an inflatable swimming ring next to it">
            <a:extLst>
              <a:ext uri="{FF2B5EF4-FFF2-40B4-BE49-F238E27FC236}">
                <a16:creationId xmlns:a16="http://schemas.microsoft.com/office/drawing/2014/main" id="{87F53174-4FD0-FCCE-7026-C82BDFA2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r="5254" b="1"/>
          <a:stretch/>
        </p:blipFill>
        <p:spPr bwMode="auto">
          <a:xfrm>
            <a:off x="8115292" y="1"/>
            <a:ext cx="4076700" cy="52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Rectangle 4113">
            <a:extLst>
              <a:ext uri="{FF2B5EF4-FFF2-40B4-BE49-F238E27FC236}">
                <a16:creationId xmlns:a16="http://schemas.microsoft.com/office/drawing/2014/main" id="{D346B8D2-3218-41A5-B817-9ABFB108C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60724"/>
            <a:ext cx="12191998" cy="1595775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51E014CA-4279-4E70-AC56-0BBEBF92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2225"/>
            <a:ext cx="8115300" cy="159427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28B3DCF8-9D1E-4907-B1EC-98D11BC16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6" y="5262226"/>
            <a:ext cx="12196636" cy="1594274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8D6B9EF-FF47-487C-8B82-F9F2B9A54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6" y="5262224"/>
            <a:ext cx="4076697" cy="1594275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4116">
            <a:extLst>
              <a:ext uri="{FF2B5EF4-FFF2-40B4-BE49-F238E27FC236}">
                <a16:creationId xmlns:a16="http://schemas.microsoft.com/office/drawing/2014/main" id="{5717D090-7948-433A-AED2-EA1A98E6F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91050" y="-40689"/>
            <a:ext cx="1594274" cy="12192000"/>
          </a:xfrm>
          <a:prstGeom prst="rect">
            <a:avLst/>
          </a:prstGeom>
          <a:gradFill>
            <a:gsLst>
              <a:gs pos="16000">
                <a:schemeClr val="accent1">
                  <a:alpha val="0"/>
                </a:schemeClr>
              </a:gs>
              <a:gs pos="99000">
                <a:srgbClr val="000000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9" name="Rectangle 4118">
            <a:extLst>
              <a:ext uri="{FF2B5EF4-FFF2-40B4-BE49-F238E27FC236}">
                <a16:creationId xmlns:a16="http://schemas.microsoft.com/office/drawing/2014/main" id="{D618C3E8-8260-4E23-8BA1-C2C3E80BE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5331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chemeClr val="accent1">
                  <a:alpha val="2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C9E6D-93FB-B9DE-655C-B1DD17B02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2" y="5588000"/>
            <a:ext cx="10495825" cy="9205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can create an original composition of your own.  You can work in any media  -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coloured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pencils/ paint/ pens/ modelling clay…..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etc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0902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00E848-37A4-F9D8-6446-867ACC1A0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60">
            <a:extLst>
              <a:ext uri="{FF2B5EF4-FFF2-40B4-BE49-F238E27FC236}">
                <a16:creationId xmlns:a16="http://schemas.microsoft.com/office/drawing/2014/main" id="{0DCF8BF8-1714-494F-B2A6-D7A356A0E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28047-E184-1DE1-BF7C-7746D779F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043" y="590062"/>
            <a:ext cx="5309140" cy="2838938"/>
          </a:xfrm>
        </p:spPr>
        <p:txBody>
          <a:bodyPr>
            <a:normAutofit fontScale="90000"/>
          </a:bodyPr>
          <a:lstStyle/>
          <a:p>
            <a:pPr algn="l"/>
            <a:r>
              <a:rPr lang="en-GB" sz="5600" dirty="0">
                <a:solidFill>
                  <a:srgbClr val="FFFFFF"/>
                </a:solidFill>
              </a:rPr>
              <a:t>OR experiment with water and get  creative with your camera…..</a:t>
            </a:r>
          </a:p>
        </p:txBody>
      </p:sp>
      <p:pic>
        <p:nvPicPr>
          <p:cNvPr id="1030" name="Picture 6" descr="Image result for water photography">
            <a:extLst>
              <a:ext uri="{FF2B5EF4-FFF2-40B4-BE49-F238E27FC236}">
                <a16:creationId xmlns:a16="http://schemas.microsoft.com/office/drawing/2014/main" id="{17BA043B-7B46-3C52-9DA8-58178A708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 bwMode="auto">
          <a:xfrm>
            <a:off x="7359558" y="1558250"/>
            <a:ext cx="2040674" cy="20406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ater on leaf photography">
            <a:extLst>
              <a:ext uri="{FF2B5EF4-FFF2-40B4-BE49-F238E27FC236}">
                <a16:creationId xmlns:a16="http://schemas.microsoft.com/office/drawing/2014/main" id="{E728AD80-35F0-7379-3046-4D008B78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3" r="20481" b="-2"/>
          <a:stretch/>
        </p:blipFill>
        <p:spPr bwMode="auto">
          <a:xfrm>
            <a:off x="9710046" y="-4"/>
            <a:ext cx="2481955" cy="2925044"/>
          </a:xfrm>
          <a:custGeom>
            <a:avLst/>
            <a:gdLst/>
            <a:ahLst/>
            <a:cxnLst/>
            <a:rect l="l" t="t" r="r" b="b"/>
            <a:pathLst>
              <a:path w="2481955" h="2925044">
                <a:moveTo>
                  <a:pt x="1437601" y="0"/>
                </a:moveTo>
                <a:lnTo>
                  <a:pt x="1488735" y="0"/>
                </a:lnTo>
                <a:lnTo>
                  <a:pt x="1612768" y="6263"/>
                </a:lnTo>
                <a:cubicBezTo>
                  <a:pt x="1907892" y="36235"/>
                  <a:pt x="2177088" y="153914"/>
                  <a:pt x="2393878" y="332825"/>
                </a:cubicBezTo>
                <a:lnTo>
                  <a:pt x="2481955" y="416796"/>
                </a:lnTo>
                <a:lnTo>
                  <a:pt x="2481955" y="2508698"/>
                </a:lnTo>
                <a:lnTo>
                  <a:pt x="2338604" y="2634365"/>
                </a:lnTo>
                <a:cubicBezTo>
                  <a:pt x="2094485" y="2816930"/>
                  <a:pt x="1791452" y="2925044"/>
                  <a:pt x="1463168" y="2925044"/>
                </a:cubicBezTo>
                <a:cubicBezTo>
                  <a:pt x="655082" y="2925044"/>
                  <a:pt x="0" y="2269962"/>
                  <a:pt x="0" y="1461877"/>
                </a:cubicBezTo>
                <a:cubicBezTo>
                  <a:pt x="0" y="704296"/>
                  <a:pt x="575756" y="81192"/>
                  <a:pt x="1313568" y="626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8751" y="292504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67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2293" y="3453817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6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1705" y="4475973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Free picture: sunset, water ripples, landscape">
            <a:extLst>
              <a:ext uri="{FF2B5EF4-FFF2-40B4-BE49-F238E27FC236}">
                <a16:creationId xmlns:a16="http://schemas.microsoft.com/office/drawing/2014/main" id="{5845EEF8-0086-3BFF-6C95-0FF764FFD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r="9328" b="-4"/>
          <a:stretch/>
        </p:blipFill>
        <p:spPr bwMode="auto">
          <a:xfrm>
            <a:off x="5497057" y="4848451"/>
            <a:ext cx="2742719" cy="2009553"/>
          </a:xfrm>
          <a:custGeom>
            <a:avLst/>
            <a:gdLst/>
            <a:ahLst/>
            <a:cxnLst/>
            <a:rect l="l" t="t" r="r" b="b"/>
            <a:pathLst>
              <a:path w="2742719" h="2009553">
                <a:moveTo>
                  <a:pt x="1371360" y="0"/>
                </a:moveTo>
                <a:cubicBezTo>
                  <a:pt x="2128741" y="0"/>
                  <a:pt x="2742719" y="613978"/>
                  <a:pt x="2742719" y="1371360"/>
                </a:cubicBezTo>
                <a:cubicBezTo>
                  <a:pt x="2742719" y="1560705"/>
                  <a:pt x="2704346" y="1741088"/>
                  <a:pt x="2634951" y="1905155"/>
                </a:cubicBezTo>
                <a:lnTo>
                  <a:pt x="2578286" y="2009553"/>
                </a:lnTo>
                <a:lnTo>
                  <a:pt x="164434" y="2009553"/>
                </a:lnTo>
                <a:lnTo>
                  <a:pt x="107768" y="1905155"/>
                </a:lnTo>
                <a:cubicBezTo>
                  <a:pt x="38374" y="1741088"/>
                  <a:pt x="0" y="1560705"/>
                  <a:pt x="0" y="1371360"/>
                </a:cubicBezTo>
                <a:cubicBezTo>
                  <a:pt x="0" y="613978"/>
                  <a:pt x="613978" y="0"/>
                  <a:pt x="13713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1" name="Straight Connector 107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water photography">
            <a:extLst>
              <a:ext uri="{FF2B5EF4-FFF2-40B4-BE49-F238E27FC236}">
                <a16:creationId xmlns:a16="http://schemas.microsoft.com/office/drawing/2014/main" id="{177B31DC-2475-E729-0CEA-DC43BE4B6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8" r="-1" b="15606"/>
          <a:stretch/>
        </p:blipFill>
        <p:spPr bwMode="auto"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3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EE30EEB6-1483-4128-8331-806627678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EC3CE-7713-AE94-D223-921EF74A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4" y="1469080"/>
            <a:ext cx="4339369" cy="486249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finished, complete a form.</a:t>
            </a:r>
            <a:br>
              <a:rPr lang="en-US" sz="2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Parents have all been emailed a digital form or ask Mrs Murch for a paper copy.</a:t>
            </a:r>
            <a:b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Hand in entries to teacher/ office.</a:t>
            </a:r>
            <a:b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Photographs can be emailed to address on form.  </a:t>
            </a:r>
            <a:br>
              <a:rPr lang="en-US" sz="40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4000" kern="12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6" name="Picture 6" descr="This may contain: an animal that is swimming in some water">
            <a:extLst>
              <a:ext uri="{FF2B5EF4-FFF2-40B4-BE49-F238E27FC236}">
                <a16:creationId xmlns:a16="http://schemas.microsoft.com/office/drawing/2014/main" id="{35428CA7-CE5F-6977-048E-2C280E3C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r="2" b="12641"/>
          <a:stretch/>
        </p:blipFill>
        <p:spPr bwMode="auto">
          <a:xfrm>
            <a:off x="4581286" y="4"/>
            <a:ext cx="3424835" cy="39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is may contain: a painting of a fountain in the middle of a park at night with lights on">
            <a:extLst>
              <a:ext uri="{FF2B5EF4-FFF2-40B4-BE49-F238E27FC236}">
                <a16:creationId xmlns:a16="http://schemas.microsoft.com/office/drawing/2014/main" id="{2A259E4C-9173-AAC9-3272-679182B1C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3" r="-1" b="4613"/>
          <a:stretch/>
        </p:blipFill>
        <p:spPr bwMode="auto">
          <a:xfrm>
            <a:off x="4590673" y="4079987"/>
            <a:ext cx="3424834" cy="277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his may contain: colorful leaves with water droplets on them are featured in this painting by artist, person">
            <a:extLst>
              <a:ext uri="{FF2B5EF4-FFF2-40B4-BE49-F238E27FC236}">
                <a16:creationId xmlns:a16="http://schemas.microsoft.com/office/drawing/2014/main" id="{BB11DFE1-1381-3C35-B0D9-590A7FB54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885"/>
          <a:stretch/>
        </p:blipFill>
        <p:spPr bwMode="auto">
          <a:xfrm>
            <a:off x="8178547" y="-2"/>
            <a:ext cx="4013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8eacf31-3f40-4bef-bcea-996409318e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1DD09BBFCE74990052D25A29396FE" ma:contentTypeVersion="18" ma:contentTypeDescription="Create a new document." ma:contentTypeScope="" ma:versionID="36e5ad2509d11f801efed20dbc1ee13a">
  <xsd:schema xmlns:xsd="http://www.w3.org/2001/XMLSchema" xmlns:xs="http://www.w3.org/2001/XMLSchema" xmlns:p="http://schemas.microsoft.com/office/2006/metadata/properties" xmlns:ns3="38eacf31-3f40-4bef-bcea-996409318eab" xmlns:ns4="62afdb7d-6852-4c59-87de-b3e308564a82" targetNamespace="http://schemas.microsoft.com/office/2006/metadata/properties" ma:root="true" ma:fieldsID="f3b8c1aad8e9f7a97d48d9529d624904" ns3:_="" ns4:_="">
    <xsd:import namespace="38eacf31-3f40-4bef-bcea-996409318eab"/>
    <xsd:import namespace="62afdb7d-6852-4c59-87de-b3e308564a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acf31-3f40-4bef-bcea-996409318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fdb7d-6852-4c59-87de-b3e308564a8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625597-5C09-4F01-AD76-45C0E62A5BC8}">
  <ds:schemaRefs>
    <ds:schemaRef ds:uri="http://www.w3.org/XML/1998/namespace"/>
    <ds:schemaRef ds:uri="http://schemas.microsoft.com/office/2006/metadata/properties"/>
    <ds:schemaRef ds:uri="38eacf31-3f40-4bef-bcea-996409318eab"/>
    <ds:schemaRef ds:uri="http://schemas.microsoft.com/office/2006/documentManagement/types"/>
    <ds:schemaRef ds:uri="http://purl.org/dc/terms/"/>
    <ds:schemaRef ds:uri="http://schemas.microsoft.com/office/infopath/2007/PartnerControls"/>
    <ds:schemaRef ds:uri="62afdb7d-6852-4c59-87de-b3e308564a82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8FCC18F-1B4A-4D6E-98F8-842DA0CEF8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867BB3-83D7-4672-A058-907DDE09F3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acf31-3f40-4bef-bcea-996409318eab"/>
    <ds:schemaRef ds:uri="62afdb7d-6852-4c59-87de-b3e308564a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76adce9-5d26-4749-a202-f09fefe10590}" enabled="0" method="" siteId="{776adce9-5d26-4749-a202-f09fefe1059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236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Aharoni</vt:lpstr>
      <vt:lpstr>Aptos</vt:lpstr>
      <vt:lpstr>Aptos Display</vt:lpstr>
      <vt:lpstr>Arial</vt:lpstr>
      <vt:lpstr>Avenir Next LT Pro</vt:lpstr>
      <vt:lpstr>Calibri</vt:lpstr>
      <vt:lpstr>Dreaming Outloud Pro</vt:lpstr>
      <vt:lpstr>Office Theme</vt:lpstr>
      <vt:lpstr>Office Theme</vt:lpstr>
      <vt:lpstr>Rotary Young Artist/ Photograpy Competition 2025</vt:lpstr>
      <vt:lpstr>PowerPoint Presentation</vt:lpstr>
      <vt:lpstr>Inspiration Should be ‘Wonderful Water’</vt:lpstr>
      <vt:lpstr>You can get inspiration  from photos or paintings</vt:lpstr>
      <vt:lpstr>You can create an original composition of your own.  You can work in any media  - coloured pencils/ paint/ pens/ modelling clay…..etc…</vt:lpstr>
      <vt:lpstr>OR experiment with water and get  creative with your camera…..</vt:lpstr>
      <vt:lpstr>When finished, complete a form.  Parents have all been emailed a digital form or ask Mrs Murch for a paper copy.  Hand in entries to teacher/ office.  Photographs can be emailed to address on form.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Brooks</dc:creator>
  <cp:lastModifiedBy>Amy Murch</cp:lastModifiedBy>
  <cp:revision>2</cp:revision>
  <dcterms:created xsi:type="dcterms:W3CDTF">2025-01-17T09:13:18Z</dcterms:created>
  <dcterms:modified xsi:type="dcterms:W3CDTF">2025-01-17T12:02:10Z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0x0101005F41DD09BBFCE74990052D25A29396FE</vt:lpwstr>
  </property>
</Properties>
</file>